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1" r:id="rId13"/>
    <p:sldId id="273" r:id="rId14"/>
    <p:sldId id="274" r:id="rId1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3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B06C-EC41-1C18-18AC-C1B14A798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B790DE-0CE1-44B1-B4BB-AD8963FA5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9C673-3430-8964-544A-481605D39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C8B9A-9ED3-8479-104E-5C61072EC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1E8B3-6C90-CAF2-DFA5-C512D0770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0497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D0AC2-D082-C9A6-3D54-64D245D63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48AD41-2747-1619-D676-87E6768020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48C09-3D89-BA83-B6F3-1484B2FD4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41707-278D-F031-72FB-CCD692375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64E4F-C2C3-6149-07CC-83664C89E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1839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EF31E2-060C-0D76-FDFC-7600D20A63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4EC00-F634-2035-34D9-5B81A150C7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8C364-59F5-322B-BCFA-6E5CBE9D6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FC4F8-5E16-9900-1790-CA4AFCD7A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EA360-2E9B-9F39-7763-3041D4597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703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F31A4-DD7F-C691-3D83-4C740D22E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0E2B0-6C40-1248-03D0-FA4F176C4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DCAD3-E9BD-38DD-E63E-5DBAB99D2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DEEDB-EA00-6039-8E3C-3A5F73C54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DA1F5-89F2-54E7-7862-2F8B224A0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1865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ECE5-6019-F720-C69C-91C2DEAE5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FC99E-8E3C-414B-4A28-1725E4E2C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EDB06-BDB2-3603-EE6D-03B14336C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B9DD3-FF82-C0BD-ED23-CFB1BF650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8E43B4-E402-EFAD-472E-080A906EB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5036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24A30-9AC8-CAD9-E950-3403172B7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8105-EF50-1152-56BC-9CCDD51006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C546E0-BF8B-C7F2-2F15-9961F6ECC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8FB31-003B-1AD8-4041-756670D18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7559A-B7EB-23F4-977E-E72428CD5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DA063-442B-1F71-2C6A-1F9426A84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5955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1E297-9D54-14F8-F8DE-90B93B047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07ADD-D964-8711-BA71-D97530B4B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802B0-C307-49A8-D4D1-5A7FDC2D8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89DD31-D4F8-7EF0-BD7C-8775B83F4F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399961-B48D-09B0-FA44-2B0D361BAB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2FD33A-8798-B4CD-13F1-B6B8D2907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DDC96C-0574-B43E-2DB1-8DEB1A45E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37D71E-D35C-E051-5090-3D40F98A1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1890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80EAC-2ECD-0F08-512F-0F23F88FF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B126C-CE7B-834D-C6C2-C465D63DB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17FDC-A2E5-30A9-9081-12F60326E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C75721-0EDF-7CEE-131D-C5C8A1FC0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1187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6CB5DE-25E4-A4D0-6DA8-AF28213B3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84C226-C385-C68E-5F95-483C1448E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BE5BEC-37CC-749F-CA15-A505CBA23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8696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E85E7-102B-98C5-8205-AFFA7DD3E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B2C0E-D999-CCE2-4417-411453408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B5F0E-22C2-38BA-F00F-1600435F76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EC0DC-22AE-D14A-1413-1408238D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82CE9-D46A-E2EC-B7C5-4309081CC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E4359-344A-A541-8D2B-5D40ED25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4657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46A14-133F-D804-6AAA-BDD2F314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F651C9-AC45-CDAE-B900-AF09E04F04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1AA2-9288-0CC1-F32B-3DDBEEDC4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259C8E-A4B9-BCF4-3528-81CE884E9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759F3-108C-DF25-8DC8-5D14DE1D3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5400B-44BA-0B33-38E4-EDA047A7F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5969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670212-9745-3D4D-1A2B-2B6214183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19125-AEEE-EB47-3660-52AC51501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09532-D4F2-1855-1E2A-78843DCDD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3F9FD-8AD0-FFC2-9A64-8B8D1E3F45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49162-2B0C-E58A-B168-B166BF72B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0575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ngle view of circuit shaped like a brain">
            <a:extLst>
              <a:ext uri="{FF2B5EF4-FFF2-40B4-BE49-F238E27FC236}">
                <a16:creationId xmlns:a16="http://schemas.microsoft.com/office/drawing/2014/main" id="{7733F2CF-1811-E3A5-48C0-5E4E28F443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5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4509857-8E63-0825-82AF-6802C7019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 sz="5200" dirty="0">
                <a:solidFill>
                  <a:srgbClr val="FFFFFF"/>
                </a:solidFill>
              </a:rPr>
              <a:t>Artificial </a:t>
            </a:r>
            <a:r>
              <a:rPr lang="es-ES" sz="5200" dirty="0" err="1">
                <a:solidFill>
                  <a:srgbClr val="FFFFFF"/>
                </a:solidFill>
              </a:rPr>
              <a:t>Intelligence</a:t>
            </a:r>
            <a:endParaRPr lang="es-ES" sz="5200" dirty="0">
              <a:solidFill>
                <a:srgbClr val="FFFFFF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0AE23B0-0D7D-F85C-D038-330C01BD2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Carlos A. Acevedo Morales</a:t>
            </a:r>
          </a:p>
          <a:p>
            <a:r>
              <a:rPr lang="es-ES">
                <a:solidFill>
                  <a:srgbClr val="FFFFFF"/>
                </a:solidFill>
              </a:rPr>
              <a:t>Diego A. Santiago Uriarte</a:t>
            </a:r>
            <a:br>
              <a:rPr lang="es-ES">
                <a:solidFill>
                  <a:srgbClr val="FFFFFF"/>
                </a:solidFill>
              </a:rPr>
            </a:br>
            <a:endParaRPr lang="es-ES">
              <a:solidFill>
                <a:srgbClr val="FFFFFF"/>
              </a:solidFill>
            </a:endParaRPr>
          </a:p>
          <a:p>
            <a:endParaRPr lang="es-E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242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CFD4-20A0-1217-CDC0-EB06A7B73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Applications of Artificial Intelligence in Marine Robotics</a:t>
            </a:r>
            <a:endParaRPr lang="es-ES" dirty="0"/>
          </a:p>
        </p:txBody>
      </p:sp>
      <p:pic>
        <p:nvPicPr>
          <p:cNvPr id="5" name="Content Placeholder 4" descr="A picture containing reef, underwater&#10;&#10;Description automatically generated">
            <a:extLst>
              <a:ext uri="{FF2B5EF4-FFF2-40B4-BE49-F238E27FC236}">
                <a16:creationId xmlns:a16="http://schemas.microsoft.com/office/drawing/2014/main" id="{53739946-69BD-4D19-773A-F596F1168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738" y="1690688"/>
            <a:ext cx="3325863" cy="4351338"/>
          </a:xfrm>
        </p:spPr>
      </p:pic>
      <p:pic>
        <p:nvPicPr>
          <p:cNvPr id="7" name="Picture 6" descr="A picture containing reef, underwater, nature, organism&#10;&#10;Description automatically generated">
            <a:extLst>
              <a:ext uri="{FF2B5EF4-FFF2-40B4-BE49-F238E27FC236}">
                <a16:creationId xmlns:a16="http://schemas.microsoft.com/office/drawing/2014/main" id="{14CFD0F3-1719-78BF-68AC-AB0C4C562A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267" y="2040835"/>
            <a:ext cx="5960533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041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019E0A-5F4F-6599-F15E-C5D23CFCE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422400"/>
            <a:ext cx="5367337" cy="2387600"/>
          </a:xfrm>
        </p:spPr>
        <p:txBody>
          <a:bodyPr>
            <a:normAutofit/>
          </a:bodyPr>
          <a:lstStyle/>
          <a:p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Demonstration of Different AI Technologies Used </a:t>
            </a:r>
            <a:r>
              <a:rPr lang="en-US" sz="3900" dirty="0">
                <a:solidFill>
                  <a:schemeClr val="bg1"/>
                </a:solidFill>
                <a:latin typeface="gg sans"/>
              </a:rPr>
              <a:t>T</a:t>
            </a:r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oday</a:t>
            </a:r>
            <a:endParaRPr lang="es-ES" sz="390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mputer_vision" descr="A group of people standing on a street&#10;&#10;Description automatically generated with medium confidence">
            <a:hlinkClick r:id="" action="ppaction://media"/>
            <a:extLst>
              <a:ext uri="{FF2B5EF4-FFF2-40B4-BE49-F238E27FC236}">
                <a16:creationId xmlns:a16="http://schemas.microsoft.com/office/drawing/2014/main" id="{797367F2-72B4-DB79-BBCB-38BA5C1966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83776" y="2030958"/>
            <a:ext cx="4806120" cy="269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3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019E0A-5F4F-6599-F15E-C5D23CFCE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422400"/>
            <a:ext cx="5367337" cy="2387600"/>
          </a:xfrm>
        </p:spPr>
        <p:txBody>
          <a:bodyPr>
            <a:normAutofit/>
          </a:bodyPr>
          <a:lstStyle/>
          <a:p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Demonstration of Different AI Technologies Used </a:t>
            </a:r>
            <a:r>
              <a:rPr lang="en-US" sz="3900" dirty="0">
                <a:solidFill>
                  <a:schemeClr val="bg1"/>
                </a:solidFill>
                <a:latin typeface="gg sans"/>
              </a:rPr>
              <a:t>T</a:t>
            </a:r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oday</a:t>
            </a:r>
            <a:endParaRPr lang="es-ES" sz="39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 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18913F7-9D45-DE7B-FC4C-9CA03E280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76" y="1772629"/>
            <a:ext cx="4806120" cy="320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87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019E0A-5F4F-6599-F15E-C5D23CFCE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422400"/>
            <a:ext cx="5367337" cy="2387600"/>
          </a:xfrm>
        </p:spPr>
        <p:txBody>
          <a:bodyPr>
            <a:normAutofit/>
          </a:bodyPr>
          <a:lstStyle/>
          <a:p>
            <a:pPr algn="l"/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Demonstration of Different AI Technologies Used </a:t>
            </a:r>
            <a:r>
              <a:rPr lang="en-US" sz="3900" dirty="0">
                <a:solidFill>
                  <a:schemeClr val="bg1"/>
                </a:solidFill>
                <a:latin typeface="gg sans"/>
              </a:rPr>
              <a:t>T</a:t>
            </a:r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oday</a:t>
            </a:r>
            <a:endParaRPr lang="es-ES" sz="390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9CB98DA3-898A-2F21-19C1-ADB25DF96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76" y="2415447"/>
            <a:ext cx="4806120" cy="192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775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0F31B-EB9A-441A-CB77-CBFC4A45E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47CC8-17EF-17DD-160E-D88A73A31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8475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002D7F-C5A1-18C3-7E29-801478BA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What is an Artificial Intelligence?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87708-9862-48B2-8C80-CF1DE4562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It is the intelligence that is displayed by machines in order to solve a task that would normally require a human to achieve.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For example, the task of drawing a picture from a description would normally be a task only a human could do. </a:t>
            </a:r>
          </a:p>
        </p:txBody>
      </p:sp>
      <p:pic>
        <p:nvPicPr>
          <p:cNvPr id="5" name="Picture 4" descr="3D art of a person">
            <a:extLst>
              <a:ext uri="{FF2B5EF4-FFF2-40B4-BE49-F238E27FC236}">
                <a16:creationId xmlns:a16="http://schemas.microsoft.com/office/drawing/2014/main" id="{4CC8C2D1-86A7-98B5-359A-D922D6418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5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0906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F3B7B7-D604-B8C0-D0D3-71E9D2877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What is an Artificial Intelligence?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9D8E3-97D3-2646-8CBA-D5369C533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US" sz="2000" dirty="0"/>
              <a:t>These machines also have the ability to learn and further develop themselves through the use of Machine Learning.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Machine Learning is a form of “teaching” the AI to perform certain tasks. As such, the AI can practice a task and become better at it with each learning session.</a:t>
            </a:r>
            <a:endParaRPr lang="es-ES" sz="2000" dirty="0"/>
          </a:p>
        </p:txBody>
      </p:sp>
      <p:pic>
        <p:nvPicPr>
          <p:cNvPr id="5" name="Picture 4" descr="Abstract background of data">
            <a:extLst>
              <a:ext uri="{FF2B5EF4-FFF2-40B4-BE49-F238E27FC236}">
                <a16:creationId xmlns:a16="http://schemas.microsoft.com/office/drawing/2014/main" id="{015F4450-67AB-F12C-F6C4-9ECFE0C88B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7" r="29756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23594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9FC3B-1473-EE19-C4D5-381269BEB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What is An Artificial Intelligence?</a:t>
            </a:r>
            <a:endParaRPr lang="es-ES" sz="5400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6C74AF2D-9705-1368-1B81-E6102F9E77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50" r="27950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0F1F0-3CF5-1F32-5A60-F8011F363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Machine Learning is fundamental in the process of building and using AI in our projects.</a:t>
            </a:r>
          </a:p>
          <a:p>
            <a:endParaRPr lang="en-US" sz="2200" dirty="0"/>
          </a:p>
          <a:p>
            <a:r>
              <a:rPr lang="en-US" sz="2200" dirty="0"/>
              <a:t>Some machines use the concept of Neural Networks, which are structurally designed after the human brain architecture. This architecture has vastly improved the performance of AI in many fields. </a:t>
            </a:r>
          </a:p>
        </p:txBody>
      </p:sp>
    </p:spTree>
    <p:extLst>
      <p:ext uri="{BB962C8B-B14F-4D97-AF65-F5344CB8AC3E}">
        <p14:creationId xmlns:p14="http://schemas.microsoft.com/office/powerpoint/2010/main" val="358180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bstract picture of the brain made up of patterns">
            <a:extLst>
              <a:ext uri="{FF2B5EF4-FFF2-40B4-BE49-F238E27FC236}">
                <a16:creationId xmlns:a16="http://schemas.microsoft.com/office/drawing/2014/main" id="{DD53756E-4EEE-C7BB-6B02-4BAEB89AE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087" b="1925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BC84E07-6E3C-5B18-7212-3ACC5630E8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Different Types of Artificial Intelligence</a:t>
            </a:r>
            <a:endParaRPr lang="es-E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045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5B5A8F-FA69-A646-4B3E-786713869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Different Types of Artificial Intelligence</a:t>
            </a:r>
            <a:endParaRPr lang="es-ES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BC217-11FE-225F-4047-18EB2D0EB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88833"/>
            <a:ext cx="4800600" cy="371157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Artificial Intelligence can vary in complexity, some may not even seem like Artificial Intelligence at all. 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On the top we observe ChatGPT, a popular AI technology that is highly advanced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Below we can observe a flowchart which can be defined as an AI as well. </a:t>
            </a:r>
            <a:br>
              <a:rPr lang="en-US" sz="2000" dirty="0">
                <a:solidFill>
                  <a:schemeClr val="bg1"/>
                </a:solidFill>
              </a:rPr>
            </a:b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9" name="Picture 8" descr="A picture containing symbol, graphics, circle, font&#10;&#10;Description automatically generated">
            <a:extLst>
              <a:ext uri="{FF2B5EF4-FFF2-40B4-BE49-F238E27FC236}">
                <a16:creationId xmlns:a16="http://schemas.microsoft.com/office/drawing/2014/main" id="{97E10E57-5A56-6AA0-7D6D-5F80B64F3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247" y="369913"/>
            <a:ext cx="2784532" cy="278453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tree&#10;&#10;Description automatically generated with medium confidence">
            <a:extLst>
              <a:ext uri="{FF2B5EF4-FFF2-40B4-BE49-F238E27FC236}">
                <a16:creationId xmlns:a16="http://schemas.microsoft.com/office/drawing/2014/main" id="{BC506B8C-91BE-1FFC-8BC8-7A2274F00E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2714" y="3995531"/>
            <a:ext cx="3858130" cy="213161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590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08CA1-D89C-6AAC-D036-22214D757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Different Types of Artificial Intelligence</a:t>
            </a:r>
            <a:endParaRPr lang="es-ES" sz="4000"/>
          </a:p>
        </p:txBody>
      </p:sp>
      <p:pic>
        <p:nvPicPr>
          <p:cNvPr id="5" name="Picture 4" descr="Technological background">
            <a:extLst>
              <a:ext uri="{FF2B5EF4-FFF2-40B4-BE49-F238E27FC236}">
                <a16:creationId xmlns:a16="http://schemas.microsoft.com/office/drawing/2014/main" id="{90D671F0-6D3B-92D9-F530-ADAD169AAE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75" r="23711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EFF48-5E6F-B031-F284-AF4A80B70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0"/>
            <a:ext cx="4249573" cy="4145503"/>
          </a:xfrm>
        </p:spPr>
        <p:txBody>
          <a:bodyPr>
            <a:normAutofit fontScale="62500" lnSpcReduction="20000"/>
          </a:bodyPr>
          <a:lstStyle/>
          <a:p>
            <a:r>
              <a:rPr lang="en-US" sz="3200" dirty="0"/>
              <a:t>Here are some real world applications that you may have seen:</a:t>
            </a:r>
          </a:p>
          <a:p>
            <a:endParaRPr lang="en-US" sz="3200" dirty="0"/>
          </a:p>
          <a:p>
            <a:r>
              <a:rPr lang="en-US" sz="3200" dirty="0"/>
              <a:t>ChatGPT: A very helpful and intelligent chatbot.</a:t>
            </a:r>
          </a:p>
          <a:p>
            <a:r>
              <a:rPr lang="en-US" sz="3200" dirty="0"/>
              <a:t>Image Generation: A useful tool for artists and non-artists for projects.</a:t>
            </a:r>
          </a:p>
          <a:p>
            <a:r>
              <a:rPr lang="en-US" sz="3200" dirty="0"/>
              <a:t>Object Detection: A fantastic way to implement smart systems for collision avoidance, filters, security systems, etc.</a:t>
            </a:r>
          </a:p>
          <a:p>
            <a:r>
              <a:rPr lang="en-US" sz="3200" dirty="0"/>
              <a:t>Pattern Recognition: A great way for scientists to revise their data rapidly. </a:t>
            </a:r>
            <a:br>
              <a:rPr lang="en-US" sz="3200" dirty="0"/>
            </a:br>
            <a:br>
              <a:rPr lang="en-US" sz="2100" dirty="0"/>
            </a:br>
            <a:endParaRPr lang="en-US" sz="2100" dirty="0"/>
          </a:p>
          <a:p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738422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Underwater Light Spill">
            <a:extLst>
              <a:ext uri="{FF2B5EF4-FFF2-40B4-BE49-F238E27FC236}">
                <a16:creationId xmlns:a16="http://schemas.microsoft.com/office/drawing/2014/main" id="{86725DA5-2D5A-05BE-B44A-5D34E055F8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3CDA44-53FE-B8E8-46FF-D17B7B01B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294" y="3871786"/>
            <a:ext cx="10656891" cy="1811837"/>
          </a:xfrm>
        </p:spPr>
        <p:txBody>
          <a:bodyPr anchor="t">
            <a:normAutofit/>
          </a:bodyPr>
          <a:lstStyle/>
          <a:p>
            <a:r>
              <a:rPr lang="en-US" sz="5400" b="0" i="0" dirty="0">
                <a:solidFill>
                  <a:schemeClr val="bg1"/>
                </a:solidFill>
                <a:effectLst/>
                <a:latin typeface="gg sans"/>
              </a:rPr>
              <a:t>Applications of Artificial Intelligence in Marine Robotics</a:t>
            </a:r>
            <a:endParaRPr lang="es-ES" sz="52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47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4D8B42-E111-8C1F-0EAE-8AEB3E24B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782" y="218661"/>
            <a:ext cx="3807187" cy="2228074"/>
          </a:xfrm>
        </p:spPr>
        <p:txBody>
          <a:bodyPr>
            <a:normAutofit/>
          </a:bodyPr>
          <a:lstStyle/>
          <a:p>
            <a:r>
              <a:rPr lang="en-US" sz="3700" dirty="0"/>
              <a:t>Applications of Artificial Intelligence in Marine Robotics</a:t>
            </a:r>
            <a:endParaRPr lang="es-ES" sz="3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E18AA-C90E-4662-6336-BD0E4B887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46735"/>
            <a:ext cx="3807185" cy="4192604"/>
          </a:xfrm>
        </p:spPr>
        <p:txBody>
          <a:bodyPr>
            <a:normAutofit fontScale="85000" lnSpcReduction="20000"/>
          </a:bodyPr>
          <a:lstStyle/>
          <a:p>
            <a:r>
              <a:rPr lang="en-US" sz="2100" b="1" dirty="0"/>
              <a:t>Object Detection:</a:t>
            </a:r>
          </a:p>
          <a:p>
            <a:pPr lvl="1"/>
            <a:r>
              <a:rPr lang="en-US" sz="2100" dirty="0"/>
              <a:t>Allows Autonomous Surface Vehicles to avoid obstacles</a:t>
            </a:r>
          </a:p>
          <a:p>
            <a:pPr lvl="1"/>
            <a:r>
              <a:rPr lang="en-US" sz="2100" dirty="0"/>
              <a:t> Take snapshots of objects of interest.</a:t>
            </a:r>
          </a:p>
          <a:p>
            <a:pPr lvl="1"/>
            <a:r>
              <a:rPr lang="en-US" sz="2100" dirty="0"/>
              <a:t>Image Classification when analyzing data.</a:t>
            </a:r>
          </a:p>
          <a:p>
            <a:r>
              <a:rPr lang="en-US" sz="2100" b="1" dirty="0"/>
              <a:t>Edge Detection:</a:t>
            </a:r>
          </a:p>
          <a:p>
            <a:pPr lvl="1"/>
            <a:r>
              <a:rPr lang="en-US" sz="2100" dirty="0"/>
              <a:t>Allows for precise maneuvers underwater or on the surface.</a:t>
            </a:r>
          </a:p>
          <a:p>
            <a:pPr lvl="1"/>
            <a:r>
              <a:rPr lang="en-US" sz="2100" dirty="0"/>
              <a:t>Provides detailed images of the overall structure of the ocean floor</a:t>
            </a:r>
          </a:p>
          <a:p>
            <a:r>
              <a:rPr lang="en-US" sz="2100" b="1" dirty="0"/>
              <a:t>Image Processing:</a:t>
            </a:r>
          </a:p>
          <a:p>
            <a:pPr lvl="1"/>
            <a:r>
              <a:rPr lang="en-US" sz="2100" dirty="0"/>
              <a:t>Allows for image clean up if they are too blurry or underwater.</a:t>
            </a:r>
            <a:br>
              <a:rPr lang="en-US" sz="2100" dirty="0"/>
            </a:br>
            <a:endParaRPr lang="en-US" sz="2100" dirty="0"/>
          </a:p>
          <a:p>
            <a:pPr lvl="1"/>
            <a:endParaRPr lang="es-ES" sz="1100" dirty="0"/>
          </a:p>
        </p:txBody>
      </p:sp>
      <p:pic>
        <p:nvPicPr>
          <p:cNvPr id="9" name="Picture 8" descr="A picture containing reef, water, underwater, aqua&#10;&#10;Description automatically generated">
            <a:extLst>
              <a:ext uri="{FF2B5EF4-FFF2-40B4-BE49-F238E27FC236}">
                <a16:creationId xmlns:a16="http://schemas.microsoft.com/office/drawing/2014/main" id="{9547F524-E6F2-DC5F-2D37-7DEEA3E569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5" b="-2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53007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429</Words>
  <Application>Microsoft Office PowerPoint</Application>
  <PresentationFormat>Widescreen</PresentationFormat>
  <Paragraphs>41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gg sans</vt:lpstr>
      <vt:lpstr>Office Theme</vt:lpstr>
      <vt:lpstr>Artificial Intelligence</vt:lpstr>
      <vt:lpstr>What is an Artificial Intelligence?</vt:lpstr>
      <vt:lpstr>What is an Artificial Intelligence?</vt:lpstr>
      <vt:lpstr>What is An Artificial Intelligence?</vt:lpstr>
      <vt:lpstr>Different Types of Artificial Intelligence</vt:lpstr>
      <vt:lpstr>Different Types of Artificial Intelligence</vt:lpstr>
      <vt:lpstr>Different Types of Artificial Intelligence</vt:lpstr>
      <vt:lpstr>Applications of Artificial Intelligence in Marine Robotics</vt:lpstr>
      <vt:lpstr>Applications of Artificial Intelligence in Marine Robotics</vt:lpstr>
      <vt:lpstr>Applications of Artificial Intelligence in Marine Robotics</vt:lpstr>
      <vt:lpstr>Demonstration of Different AI Technologies Used Today</vt:lpstr>
      <vt:lpstr>Demonstration of Different AI Technologies Used Today</vt:lpstr>
      <vt:lpstr>Demonstration of Different AI Technologies Used Today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CARLOS A ACEVEDO-MORALES</dc:creator>
  <cp:lastModifiedBy>CARLOS A ACEVEDO-MORALES</cp:lastModifiedBy>
  <cp:revision>4</cp:revision>
  <dcterms:created xsi:type="dcterms:W3CDTF">2023-06-14T21:17:09Z</dcterms:created>
  <dcterms:modified xsi:type="dcterms:W3CDTF">2023-06-14T22:11:17Z</dcterms:modified>
</cp:coreProperties>
</file>

<file path=docProps/thumbnail.jpeg>
</file>